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1" r:id="rId9"/>
    <p:sldId id="26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9E87D8C-6563-4512-8AB6-194A79B68CD6}" type="datetimeFigureOut">
              <a:rPr lang="en-US"/>
              <a:pPr>
                <a:defRPr/>
              </a:pPr>
              <a:t>4/27/16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EA4E89-9390-4469-A266-078E4CC07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607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6A7EA5-CC94-4D58-BF3E-26D7D01503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843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F877DF-4F7C-4219-8DC9-23897A9638E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Digital 2000, LLC. - Copyright 2013                                               All Rights Reserved</a:t>
            </a:r>
            <a:endParaRPr lang="en-US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3647E-81CD-4FD7-9900-7C382B521CC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Digital 2000, LLC. - Copyright 2013                                               All Rights Reserved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963BD-9F7F-40ED-BF67-8FA3EDF94BE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Digital 2000, LLC. - Copyright 2013                                               All Rights Reserved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19085-D7B8-471C-B17C-690DF860707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Digital 2000, LLC. - Copyright 2013                                               All Rights Reserved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96BF0-E0D9-4B61-B53D-81BE4D0D87F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Digital 2000, LLC. - Copyright 2013                                               All Rights Reserved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F61D4571-2042-4637-8DBB-46FF77E2A22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Digital 2000, LLC. - Copyright 2013                                               All Rights Reserved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0459B-94C2-4DE9-8195-FA46F511C75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Digital 2000, LLC. - Copyright 2013                                               All Rights Reserved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5DBAB-EBF6-40ED-B5EA-EF1749E228B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Digital 2000, LLC. - Copyright 2013                                               All Rights Reserved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F3F4E-BACD-4697-9C0F-E35978A3436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Digital 2000, LLC. - Copyright 2013                                               All Rights Reserved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819C1-7FEC-4324-B5A3-6CE4D118DA5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Digital 2000, LLC. - Copyright 2013                                               All Rights Reserved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91203-3F0D-4EAB-9FBA-FAB7C748E19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Digital 2000, LLC. - Copyright 2013                                               All Rights Reserved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41F7-69DB-4DF3-9E4A-E29DAD1F3CB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Digital 2000, LLC. - Copyright 2013                                               All Rights Reserved</a:t>
            </a:r>
            <a:endParaRPr lang="en-US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BD1396B-CDF2-41BB-8FA7-9D48209B5C4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2895600" y="6324600"/>
            <a:ext cx="3352800" cy="3810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en-US" sz="900" b="1" i="1" smtClean="0"/>
              <a:t>Digital 2000, LLC. - Copyright 2013                                               All Rights Reserved</a:t>
            </a:r>
            <a:endParaRPr lang="en-US" altLang="en-US" sz="900" b="1" i="1"/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4CC4D50-DAA2-4A0E-91BB-F57380B5FCBD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  <p:pic>
        <p:nvPicPr>
          <p:cNvPr id="1026" name="Picture 2" descr="C:\Users\Sharon\Desktop\Logo\digital 2000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8500" y="1255713"/>
            <a:ext cx="5205413" cy="4346575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ROAD</a:t>
            </a:r>
            <a:r>
              <a:rPr lang="en-US" sz="2400" dirty="0" smtClean="0"/>
              <a:t> RAGE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600" b="1" i="1" u="sng" dirty="0" smtClean="0">
                <a:latin typeface="Arial" pitchFamily="34" charset="0"/>
                <a:cs typeface="Arial" pitchFamily="34" charset="0"/>
              </a:rPr>
              <a:t>Road Rage Causes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  <a:p>
            <a:endParaRPr lang="en-US" sz="1600" i="1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Youngsters learn driving behavior from their parents.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Combine youth and impatience, which equals a very aggressive group of young drivers.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Young drivers believe they can operate their cars better than professional race car drivers.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Those who pay for driving lessons soon learn that speeding, tailgating, and cutting in front of others is the usual way people drive.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When you enter your car, it is expected that there will be traffic jams, construction projects, heat, cold, and poor drivers.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sz="900" b="1" i="1" smtClean="0"/>
              <a:t>Digital 2000, LLC. - Copyright 2013                                               All Rights Reserved</a:t>
            </a:r>
            <a:endParaRPr lang="en-US" altLang="en-US" sz="900" b="1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FFE37-42A3-4FB8-B9BE-8B783C114B9C}" type="slidenum">
              <a:rPr lang="en-US" altLang="en-US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7" name="Picture 6" descr="Imag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5029200"/>
            <a:ext cx="2287588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There are the elderly, teenagers, large trucks, pedestrians that can make driving a challenge.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highway is no place for guns or other weapons.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next time you operate a vehicle, tell yourself that nothing will upset you.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Adjust your attitude each time you enter a vehicle.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Try not to create road rage in the other driver. 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National Highway Traffic Safety Administration found certain behaviors seem unusually likely to enrage other drivers.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sz="900" b="1" i="1" smtClean="0"/>
              <a:t>Digital 2000, LLC. - Copyright 2013                                               All Rights Reserved</a:t>
            </a:r>
            <a:endParaRPr lang="en-US" altLang="en-US" sz="900" b="1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3AA83-C65D-497C-B027-91B7C3AA5506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ROAD</a:t>
            </a:r>
            <a:r>
              <a:rPr lang="en-US" sz="2400" dirty="0" smtClean="0"/>
              <a:t> RAGE</a:t>
            </a:r>
          </a:p>
        </p:txBody>
      </p:sp>
      <p:pic>
        <p:nvPicPr>
          <p:cNvPr id="9" name="Picture 8" descr="Imag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4572000"/>
            <a:ext cx="2657475" cy="19474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600" b="1" i="1" u="sng" dirty="0" smtClean="0">
                <a:latin typeface="Arial" pitchFamily="34" charset="0"/>
                <a:cs typeface="Arial" pitchFamily="34" charset="0"/>
              </a:rPr>
              <a:t>Prevention Techniques</a:t>
            </a:r>
          </a:p>
          <a:p>
            <a:pPr>
              <a:buFont typeface="Wingdings 2" pitchFamily="18" charset="2"/>
              <a:buNone/>
            </a:pPr>
            <a:endParaRPr lang="en-US" sz="1600" b="1" i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Cutting Off: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make sure there is plenty of space when merging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use turn signals to show intentions before making a move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if you make a mistake, apologize with a friendly gesture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if you are cut off, slow down and give them room to merge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Drive Slow in the Left Lane: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if you are in the left lane and a driver wants to pass, move over to the right lane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use only the far left lane for passing </a:t>
            </a:r>
          </a:p>
          <a:p>
            <a:pPr>
              <a:buFont typeface="Wingdings 2" pitchFamily="18" charset="2"/>
              <a:buNone/>
            </a:pPr>
            <a:endParaRPr lang="en-US" sz="1600" i="1" dirty="0" smtClean="0"/>
          </a:p>
          <a:p>
            <a:pPr>
              <a:buFont typeface="Wingdings 2" pitchFamily="18" charset="2"/>
              <a:buNone/>
            </a:pPr>
            <a:endParaRPr lang="en-US" sz="1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sz="900" b="1" i="1" smtClean="0"/>
              <a:t>Digital 2000, LLC. - Copyright 2013                                               All Rights Reserved</a:t>
            </a:r>
            <a:endParaRPr lang="en-US" altLang="en-US" sz="900" b="1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06A2E-B695-47CB-8163-E8CAB87022FB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ROAD</a:t>
            </a:r>
            <a:r>
              <a:rPr lang="en-US" sz="2400" dirty="0" smtClean="0"/>
              <a:t> RAGE</a:t>
            </a:r>
          </a:p>
        </p:txBody>
      </p:sp>
      <p:pic>
        <p:nvPicPr>
          <p:cNvPr id="10" name="Picture 9" descr="Imag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81000"/>
            <a:ext cx="3015456" cy="2209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Tailgating: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allow at least 2 to 4 second space between your car and the car ahead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large vehicles and trash trucks should use the 4 second rule</a:t>
            </a:r>
          </a:p>
          <a:p>
            <a:pPr lvl="1">
              <a:buFont typeface="Wingdings 2" pitchFamily="18" charset="2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Before Cutting in Front of a Vehicle: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you should be able to see the front bumper or headlights of the car in the rear view mirror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if you are being followed too closely, signal and pull over to let the driver pass</a:t>
            </a:r>
          </a:p>
          <a:p>
            <a:endParaRPr lang="en-US" sz="1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sz="900" b="1" i="1" smtClean="0"/>
              <a:t>Digital 2000, LLC. - Copyright 2013                                               All Rights Reserved</a:t>
            </a:r>
            <a:endParaRPr lang="en-US" altLang="en-US" sz="900" b="1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C4B94-4CBB-4186-9527-C1D54190EDF1}" type="slidenum">
              <a:rPr lang="en-US" altLang="en-US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ROAD</a:t>
            </a:r>
            <a:r>
              <a:rPr lang="en-US" sz="2400" dirty="0" smtClean="0"/>
              <a:t> RAGE</a:t>
            </a:r>
          </a:p>
        </p:txBody>
      </p:sp>
      <p:pic>
        <p:nvPicPr>
          <p:cNvPr id="9" name="Picture 8" descr="Imag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4876800"/>
            <a:ext cx="2495550" cy="1828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Gestures: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avoid making any gestures that might anger another driver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never flash the lights at a driver that has made you mad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Courtesy: 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signal every time you merge, change lanes, or turn.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if you and another driver approach a parking space at the same time, let the person have it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Do Not Engage: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protect yourself by not fighting with an angry driver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sz="900" b="1" i="1" smtClean="0"/>
              <a:t>Digital 2000, LLC. - Copyright 2013                                               All Rights Reserved</a:t>
            </a:r>
            <a:endParaRPr lang="en-US" altLang="en-US" sz="900" b="1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0409F-114B-432A-BA7C-5D37297CBC64}" type="slidenum">
              <a:rPr lang="en-US" altLang="en-US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ROAD</a:t>
            </a:r>
            <a:r>
              <a:rPr lang="en-US" sz="2400" dirty="0" smtClean="0"/>
              <a:t> RAGE</a:t>
            </a:r>
          </a:p>
        </p:txBody>
      </p:sp>
      <p:pic>
        <p:nvPicPr>
          <p:cNvPr id="9" name="Picture 8" descr="Image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4114800"/>
            <a:ext cx="2667000" cy="19544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Avoid Eye Contact: </a:t>
            </a:r>
          </a:p>
          <a:p>
            <a:pPr>
              <a:buFont typeface="Wingdings 2" pitchFamily="18" charset="2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staring at another driver can cause a fight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Get Help: 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if you believe you are being followed or trying to start a fight – use your cell phone to call police, drive to a place where there is a crowd, use your horn, do not get out of the car or go to your home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Attitude Adjustment:</a:t>
            </a:r>
          </a:p>
          <a:p>
            <a:pPr>
              <a:buFont typeface="Wingdings 2" pitchFamily="18" charset="2"/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change your approach to driving; don’t get upset at actions of others; keep control </a:t>
            </a:r>
          </a:p>
          <a:p>
            <a:endParaRPr lang="en-US" sz="1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sz="900" b="1" i="1" smtClean="0"/>
              <a:t>Digital 2000, LLC. - Copyright 2013                                               All Rights Reserved</a:t>
            </a:r>
            <a:endParaRPr lang="en-US" altLang="en-US" sz="900" b="1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2275D-4050-49EA-B2C0-E322107CB2A3}" type="slidenum">
              <a:rPr lang="en-US" altLang="en-US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ROAD</a:t>
            </a:r>
            <a:r>
              <a:rPr lang="en-US" sz="2400" dirty="0" smtClean="0"/>
              <a:t> RAGE</a:t>
            </a:r>
          </a:p>
        </p:txBody>
      </p:sp>
      <p:pic>
        <p:nvPicPr>
          <p:cNvPr id="9" name="Picture 8" descr="Imag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762000"/>
            <a:ext cx="3119438" cy="2286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anchor="ctr"/>
          <a:lstStyle/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When slowing down to turn, be aware of the driver behind you.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When turning, do it safely and quickly.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Do not run the yellow light and stop at the red light.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Check cross traffic for a vehicle that may be speeding through a caution light.  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Night driving can be difficult; slow down, keep headlights on dim for approaching cars from the opposite lane.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When driving in the country at night, be cautious of deer and other animals.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With so many drivers, it is difficult to tell the good driver from the bad driver.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Avoid challenges or confrontations of an aggressive driver.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sz="900" b="1" i="1" smtClean="0"/>
              <a:t>Digital 2000, LLC. - Copyright 2013                                               All Rights Reserved</a:t>
            </a:r>
            <a:endParaRPr lang="en-US" altLang="en-US" sz="900" b="1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A007-5CE1-4FB4-BB83-96C766EE20A3}" type="slidenum">
              <a:rPr lang="en-US" altLang="en-US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ROAD</a:t>
            </a:r>
            <a:r>
              <a:rPr lang="en-US" sz="2400" dirty="0" smtClean="0"/>
              <a:t> RAGE</a:t>
            </a:r>
          </a:p>
        </p:txBody>
      </p:sp>
      <p:pic>
        <p:nvPicPr>
          <p:cNvPr id="9" name="Picture 8" descr="Imag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381000"/>
            <a:ext cx="2205037" cy="16159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sz="900" b="1" i="1" smtClean="0"/>
              <a:t>Digital 2000, LLC. - Copyright 2013                                               All Rights Reserved</a:t>
            </a:r>
            <a:endParaRPr lang="en-US" altLang="en-US" sz="900" b="1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6618B-5780-46C8-94D5-12C7209613EA}" type="slidenum">
              <a:rPr lang="en-US" altLang="en-US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ROAD</a:t>
            </a:r>
            <a:r>
              <a:rPr lang="en-US" sz="2400" dirty="0" smtClean="0"/>
              <a:t> RAGE</a:t>
            </a:r>
          </a:p>
        </p:txBody>
      </p:sp>
      <p:pic>
        <p:nvPicPr>
          <p:cNvPr id="8" name="Picture 7" descr="Imag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676400"/>
            <a:ext cx="5405437" cy="396123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slow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547</TotalTime>
  <Words>459</Words>
  <Application>Microsoft Macintosh PowerPoint</Application>
  <PresentationFormat>On-screen Show (4:3)</PresentationFormat>
  <Paragraphs>94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PowerPoint Presentation</vt:lpstr>
      <vt:lpstr>ROAD RAGE</vt:lpstr>
      <vt:lpstr>ROAD RAGE</vt:lpstr>
      <vt:lpstr>ROAD RAGE</vt:lpstr>
      <vt:lpstr>ROAD RAGE</vt:lpstr>
      <vt:lpstr>ROAD RAGE</vt:lpstr>
      <vt:lpstr>ROAD RAGE</vt:lpstr>
      <vt:lpstr>ROAD RAGE</vt:lpstr>
      <vt:lpstr>ROAD RAGE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Theresa</dc:creator>
  <cp:lastModifiedBy>Mike</cp:lastModifiedBy>
  <cp:revision>65</cp:revision>
  <dcterms:created xsi:type="dcterms:W3CDTF">2008-12-31T16:56:28Z</dcterms:created>
  <dcterms:modified xsi:type="dcterms:W3CDTF">2016-04-27T22:28:16Z</dcterms:modified>
</cp:coreProperties>
</file>